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f8b0cf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f8b0cf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3a54335f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3a54335f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a3a859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a3a859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f8b0cf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f8b0cf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3a859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3a859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a3a859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a3a859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f8b0cfa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f8b0cfa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a3a859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a3a859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f6419e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f6419e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a3a8596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4a3a859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f8b0cf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f8b0cf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4f8b0cf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4f8b0cf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a3a859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a3a859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f8b0cf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f8b0cf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3a54335f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3a54335f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3a54335f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3a54335f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f8b0cfa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f8b0cfa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4f8b0cfa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4f8b0cfa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4f8b0cfa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4f8b0cfa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f8b0cfa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f8b0cfa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f8b0cf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4f8b0cf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3a54335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3a54335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3a54335f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3a54335f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a54335f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a54335f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a3a859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a3a859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975" y="66250"/>
            <a:ext cx="1060175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-185180" l="6730" r="-6730" t="185180"/>
          <a:stretch/>
        </p:blipFill>
        <p:spPr>
          <a:xfrm>
            <a:off x="7615413" y="4663225"/>
            <a:ext cx="140573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975" y="66250"/>
            <a:ext cx="1060175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ayermaker.com" TargetMode="External"/><Relationship Id="rId4" Type="http://schemas.openxmlformats.org/officeDocument/2006/relationships/hyperlink" Target="https://playermaker.com/videos/" TargetMode="External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1.jp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Women's Soccer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George Koutsopodiotis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St. Thomas University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425" y="1958675"/>
            <a:ext cx="4797750" cy="2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72325" cy="32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25" y="201325"/>
            <a:ext cx="6727226" cy="47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00"/>
            <a:ext cx="5725876" cy="20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0275"/>
            <a:ext cx="6276100" cy="28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075" y="1080675"/>
            <a:ext cx="3392600" cy="2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13" y="324538"/>
            <a:ext cx="387667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988" y="1319400"/>
            <a:ext cx="4801212" cy="2717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95600" y="272125"/>
            <a:ext cx="78660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2: Improve Distance covered per Position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95600" y="1270625"/>
            <a:ext cx="85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1418302"/>
            <a:ext cx="5716151" cy="35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0" y="113775"/>
            <a:ext cx="4403275" cy="470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725" y="1498675"/>
            <a:ext cx="440326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800"/>
            <a:ext cx="4494850" cy="37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50" y="954625"/>
            <a:ext cx="4025600" cy="3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3: Improve fitness </a:t>
            </a:r>
            <a:endParaRPr/>
          </a:p>
        </p:txBody>
      </p:sp>
      <p:sp>
        <p:nvSpPr>
          <p:cNvPr id="160" name="Google Shape;160;p2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1418302"/>
            <a:ext cx="5716151" cy="35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0" y="640776"/>
            <a:ext cx="6748675" cy="37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90875" y="4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4: </a:t>
            </a:r>
            <a:r>
              <a:rPr lang="pt-BR" sz="2800"/>
              <a:t>Ball </a:t>
            </a:r>
            <a:r>
              <a:rPr lang="pt-BR" sz="2800"/>
              <a:t>Possession</a:t>
            </a:r>
            <a:r>
              <a:rPr lang="pt-BR" sz="2800"/>
              <a:t> on Losing Games</a:t>
            </a:r>
            <a:endParaRPr sz="2800"/>
          </a:p>
        </p:txBody>
      </p:sp>
      <p:sp>
        <p:nvSpPr>
          <p:cNvPr id="172" name="Google Shape;172;p3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25" y="1276625"/>
            <a:ext cx="4482925" cy="3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75" y="138550"/>
            <a:ext cx="7174452" cy="47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5" y="506800"/>
            <a:ext cx="7420900" cy="38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5: Improve Center- Midfielders</a:t>
            </a:r>
            <a:endParaRPr/>
          </a:p>
        </p:txBody>
      </p:sp>
      <p:sp>
        <p:nvSpPr>
          <p:cNvPr id="184" name="Google Shape;184;p3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25" y="1189600"/>
            <a:ext cx="4878950" cy="3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25" y="777500"/>
            <a:ext cx="6071175" cy="33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Where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4969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Saint Thomas University Women's Soccer Team</a:t>
            </a:r>
            <a:endParaRPr/>
          </a:p>
        </p:txBody>
      </p:sp>
      <p:sp>
        <p:nvSpPr>
          <p:cNvPr id="197" name="Google Shape;197;p3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775" y="1881475"/>
            <a:ext cx="4436945" cy="29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When (timeline)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gathered during 2019 soccer season.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August 23rd- October 25th.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changes should be implemented in the seasons to come. </a:t>
            </a:r>
            <a:endParaRPr/>
          </a:p>
        </p:txBody>
      </p:sp>
      <p:sp>
        <p:nvSpPr>
          <p:cNvPr id="205" name="Google Shape;205;p3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259925" y="94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/>
              <a:t>Thank you! </a:t>
            </a:r>
            <a:endParaRPr sz="5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Player Maker Sensors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87075"/>
            <a:ext cx="1702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PlayerMaker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Videos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350" y="1091975"/>
            <a:ext cx="5229951" cy="3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1621" l="25794" r="0" t="0"/>
          <a:stretch/>
        </p:blipFill>
        <p:spPr>
          <a:xfrm>
            <a:off x="337125" y="197438"/>
            <a:ext cx="7088525" cy="4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75" y="152400"/>
            <a:ext cx="4419600" cy="248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23658" t="0"/>
          <a:stretch/>
        </p:blipFill>
        <p:spPr>
          <a:xfrm>
            <a:off x="5426247" y="1191550"/>
            <a:ext cx="34257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350" y="2722000"/>
            <a:ext cx="4419601" cy="242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Problem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St. Thomas University Women's Soccer don't exploit their full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Lack of knowledge on how to make sense of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Poor match results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00" y="2221650"/>
            <a:ext cx="6428875" cy="27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Who Is Affected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40875" y="1337225"/>
            <a:ext cx="27663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Soccer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Athletes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Athletic</a:t>
            </a:r>
            <a:r>
              <a:rPr lang="pt-BR"/>
              <a:t> Department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School Reputation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14828" t="0"/>
          <a:stretch/>
        </p:blipFill>
        <p:spPr>
          <a:xfrm>
            <a:off x="4128925" y="1337225"/>
            <a:ext cx="3416550" cy="26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1: Finishing</a:t>
            </a:r>
            <a:endParaRPr/>
          </a:p>
        </p:txBody>
      </p:sp>
      <p:sp>
        <p:nvSpPr>
          <p:cNvPr id="104" name="Google Shape;104;p20"/>
          <p:cNvSpPr txBox="1"/>
          <p:nvPr>
            <p:ph idx="4294967295" type="body"/>
          </p:nvPr>
        </p:nvSpPr>
        <p:spPr>
          <a:xfrm>
            <a:off x="311700" y="1152475"/>
            <a:ext cx="31980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first idea is to practice more intensively finishing, specially in away games. 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600" y="494900"/>
            <a:ext cx="4657957" cy="354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100" y="477086"/>
            <a:ext cx="3920675" cy="406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50" y="477075"/>
            <a:ext cx="3860829" cy="38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